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Relationship Id="rId30" Type="http://schemas.openxmlformats.org/officeDocument/2006/relationships/image" Target="../media/image15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3" Type="http://schemas.openxmlformats.org/officeDocument/2006/relationships/image" Target="../media/image189.png"/><Relationship Id="rId4" Type="http://schemas.openxmlformats.org/officeDocument/2006/relationships/image" Target="../media/image177.png"/><Relationship Id="rId5" Type="http://schemas.openxmlformats.org/officeDocument/2006/relationships/image" Target="../media/image190.png"/><Relationship Id="rId6" Type="http://schemas.openxmlformats.org/officeDocument/2006/relationships/image" Target="../media/image179.png"/><Relationship Id="rId7" Type="http://schemas.openxmlformats.org/officeDocument/2006/relationships/image" Target="../media/image191.png"/><Relationship Id="rId8" Type="http://schemas.openxmlformats.org/officeDocument/2006/relationships/image" Target="../media/image181.png"/><Relationship Id="rId9" Type="http://schemas.openxmlformats.org/officeDocument/2006/relationships/image" Target="../media/image192.png"/><Relationship Id="rId10" Type="http://schemas.openxmlformats.org/officeDocument/2006/relationships/image" Target="../media/image183.png"/><Relationship Id="rId11" Type="http://schemas.openxmlformats.org/officeDocument/2006/relationships/image" Target="../media/image193.png"/><Relationship Id="rId12" Type="http://schemas.openxmlformats.org/officeDocument/2006/relationships/image" Target="../media/image185.png"/><Relationship Id="rId13" Type="http://schemas.openxmlformats.org/officeDocument/2006/relationships/image" Target="../media/image194.png"/><Relationship Id="rId14" Type="http://schemas.openxmlformats.org/officeDocument/2006/relationships/image" Target="../media/image187.png"/><Relationship Id="rId15" Type="http://schemas.openxmlformats.org/officeDocument/2006/relationships/image" Target="../media/image19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Relationship Id="rId23" Type="http://schemas.openxmlformats.org/officeDocument/2006/relationships/image" Target="../media/image293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14" name="Picture 13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(cell type differentiation)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Applying CARTEx signature to bulk RNA sequencing data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6" name="Picture 5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9" name="Picture 8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2" name="Picture 11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3" name="Picture 12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4" name="Picture 13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6" name="Picture 15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8" name="Picture 17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20" name="Picture 19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2" name="Picture 21" descr="GSE136184_transition_volcano_OTvYN_CARTEx_63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8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64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172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286000"/>
            <a:ext cx="1851660" cy="1371600"/>
          </a:xfrm>
          <a:prstGeom prst="rect">
            <a:avLst/>
          </a:prstGeom>
        </p:spPr>
      </p:pic>
      <p:pic>
        <p:nvPicPr>
          <p:cNvPr id="17" name="Picture 16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9" name="Picture 18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pic>
        <p:nvPicPr>
          <p:cNvPr id="20" name="Picture 19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pic>
        <p:nvPicPr>
          <p:cNvPr id="21" name="Picture 20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pic>
        <p:nvPicPr>
          <p:cNvPr id="22" name="Picture 21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400800"/>
            <a:ext cx="2057400" cy="1371600"/>
          </a:xfrm>
          <a:prstGeom prst="rect">
            <a:avLst/>
          </a:prstGeom>
        </p:spPr>
      </p:pic>
      <p:pic>
        <p:nvPicPr>
          <p:cNvPr id="23" name="Picture 22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pic>
        <p:nvPicPr>
          <p:cNvPr id="24" name="Picture 23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979714" cy="1371600"/>
          </a:xfrm>
          <a:prstGeom prst="rect">
            <a:avLst/>
          </a:prstGeom>
        </p:spPr>
      </p:pic>
      <p:pic>
        <p:nvPicPr>
          <p:cNvPr id="25" name="Picture 24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pic>
        <p:nvPicPr>
          <p:cNvPr id="26" name="Picture 25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979714" cy="1371600"/>
          </a:xfrm>
          <a:prstGeom prst="rect">
            <a:avLst/>
          </a:prstGeom>
        </p:spPr>
      </p:pic>
      <p:pic>
        <p:nvPicPr>
          <p:cNvPr id="27" name="Picture 26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001000"/>
            <a:ext cx="2286000" cy="1600200"/>
          </a:xfrm>
          <a:prstGeom prst="rect">
            <a:avLst/>
          </a:prstGeom>
        </p:spPr>
      </p:pic>
      <p:pic>
        <p:nvPicPr>
          <p:cNvPr id="28" name="Picture 27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pic>
        <p:nvPicPr>
          <p:cNvPr id="29" name="Picture 28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pic>
        <p:nvPicPr>
          <p:cNvPr id="30" name="Picture 29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001000"/>
            <a:ext cx="1920240" cy="1371600"/>
          </a:xfrm>
          <a:prstGeom prst="rect">
            <a:avLst/>
          </a:prstGeom>
        </p:spPr>
      </p:pic>
      <p:pic>
        <p:nvPicPr>
          <p:cNvPr id="31" name="Picture 30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pic>
        <p:nvPicPr>
          <p:cNvPr id="32" name="Picture 31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9601200"/>
            <a:ext cx="1828800" cy="1828800"/>
          </a:xfrm>
          <a:prstGeom prst="rect">
            <a:avLst/>
          </a:prstGeom>
        </p:spPr>
      </p:pic>
      <p:pic>
        <p:nvPicPr>
          <p:cNvPr id="33" name="Picture 32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9601200"/>
            <a:ext cx="2057400" cy="1371600"/>
          </a:xfrm>
          <a:prstGeom prst="rect">
            <a:avLst/>
          </a:prstGeom>
        </p:spPr>
      </p:pic>
      <p:pic>
        <p:nvPicPr>
          <p:cNvPr id="34" name="Picture 33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9601200"/>
            <a:ext cx="1920240" cy="1371600"/>
          </a:xfrm>
          <a:prstGeom prst="rect">
            <a:avLst/>
          </a:prstGeom>
        </p:spPr>
      </p:pic>
      <p:pic>
        <p:nvPicPr>
          <p:cNvPr id="35" name="Picture 34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96012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